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4856913-C9BA-4960-8477-AF9DC5DE77D6}" type="datetimeFigureOut">
              <a:rPr lang="es-AR" smtClean="0"/>
              <a:t>03/09/2011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4DE8A6-BA21-45F7-910C-4E3414B5901D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RED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Ministerios de la Mujer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7095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Reavivamiento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 fontScale="25000" lnSpcReduction="20000"/>
          </a:bodyPr>
          <a:lstStyle/>
          <a:p>
            <a:r>
              <a:rPr lang="es-ES_tradnl" dirty="0" smtClean="0"/>
              <a:t> </a:t>
            </a:r>
            <a:r>
              <a:rPr lang="es-ES_tradnl" sz="4200" dirty="0" smtClean="0"/>
              <a:t>“</a:t>
            </a:r>
            <a:r>
              <a:rPr lang="es-ES_tradnl" sz="9600" dirty="0" smtClean="0"/>
              <a:t>Unidas por una Misión”</a:t>
            </a:r>
          </a:p>
          <a:p>
            <a:endParaRPr lang="es-ES_tradnl" sz="9600" dirty="0" smtClean="0"/>
          </a:p>
          <a:p>
            <a:r>
              <a:rPr lang="es-ES_tradnl" sz="9600" dirty="0" smtClean="0"/>
              <a:t>Grupo de Acción Nº 1 “Llenas del Espíritu”</a:t>
            </a:r>
          </a:p>
          <a:p>
            <a:endParaRPr lang="es-ES_tradnl" sz="9600" dirty="0" smtClean="0"/>
          </a:p>
          <a:p>
            <a:r>
              <a:rPr lang="es-ES_tradnl" sz="9600" dirty="0" smtClean="0"/>
              <a:t>Congreso o Retiro </a:t>
            </a:r>
            <a:r>
              <a:rPr lang="es-ES_tradnl" sz="9600" dirty="0"/>
              <a:t>E</a:t>
            </a:r>
            <a:r>
              <a:rPr lang="es-ES_tradnl" sz="9600" dirty="0" smtClean="0"/>
              <a:t>spiritual Anual Asociación</a:t>
            </a:r>
          </a:p>
          <a:p>
            <a:pPr marL="0" indent="0">
              <a:buNone/>
            </a:pPr>
            <a:endParaRPr lang="es-ES_tradnl" sz="9600" dirty="0" smtClean="0"/>
          </a:p>
          <a:p>
            <a:r>
              <a:rPr lang="es-ES_tradnl" sz="9600" dirty="0" smtClean="0"/>
              <a:t>Año Bíblico Mujeres</a:t>
            </a:r>
          </a:p>
          <a:p>
            <a:endParaRPr lang="es-ES_tradnl" sz="9600" dirty="0" smtClean="0"/>
          </a:p>
          <a:p>
            <a:r>
              <a:rPr lang="es-ES_tradnl" sz="9600" dirty="0" smtClean="0"/>
              <a:t>Ministerio Oración Intercesora y Devoción Personal</a:t>
            </a:r>
          </a:p>
          <a:p>
            <a:endParaRPr lang="es-ES_tradnl" sz="9600" dirty="0" smtClean="0"/>
          </a:p>
          <a:p>
            <a:r>
              <a:rPr lang="es-ES_tradnl" sz="9600" dirty="0" smtClean="0"/>
              <a:t>Hogares Adventistas para Cristo </a:t>
            </a:r>
          </a:p>
          <a:p>
            <a:endParaRPr lang="es-ES_tradnl" sz="9600" dirty="0" smtClean="0"/>
          </a:p>
          <a:p>
            <a:endParaRPr lang="es-ES_tradnl" sz="9600" dirty="0" smtClean="0"/>
          </a:p>
          <a:p>
            <a:pPr lvl="3">
              <a:buFont typeface="Wingdings" pitchFamily="2" charset="2"/>
              <a:buChar char="v"/>
            </a:pPr>
            <a:endParaRPr lang="es-ES_tradnl" sz="3600" dirty="0"/>
          </a:p>
          <a:p>
            <a:pPr lvl="3">
              <a:buFont typeface="Wingdings" pitchFamily="2" charset="2"/>
              <a:buChar char="v"/>
            </a:pPr>
            <a:endParaRPr lang="es-ES_tradnl" sz="3600" dirty="0" smtClean="0"/>
          </a:p>
          <a:p>
            <a:pPr lvl="3">
              <a:buFont typeface="Wingdings" pitchFamily="2" charset="2"/>
              <a:buChar char="v"/>
            </a:pPr>
            <a:endParaRPr lang="es-ES_tradnl" sz="3600" dirty="0" smtClean="0"/>
          </a:p>
          <a:p>
            <a:pPr lvl="3">
              <a:buFont typeface="Courier New" pitchFamily="49" charset="0"/>
              <a:buChar char="o"/>
            </a:pPr>
            <a:endParaRPr lang="es-ES_tradnl" sz="3600" dirty="0" smtClean="0"/>
          </a:p>
          <a:p>
            <a:pPr marL="777240" lvl="3" indent="0">
              <a:buNone/>
            </a:pPr>
            <a:r>
              <a:rPr lang="es-ES_tradnl" dirty="0" smtClean="0"/>
              <a:t>	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5857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Evangelismo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Grupos Pequeños</a:t>
            </a:r>
          </a:p>
          <a:p>
            <a:endParaRPr lang="es-ES_tradnl" dirty="0" smtClean="0"/>
          </a:p>
          <a:p>
            <a:r>
              <a:rPr lang="es-ES_tradnl" dirty="0" smtClean="0"/>
              <a:t>Grupo Nº 2 “Hogares Para Cristo”</a:t>
            </a:r>
          </a:p>
          <a:p>
            <a:endParaRPr lang="es-ES_tradnl" dirty="0" smtClean="0"/>
          </a:p>
          <a:p>
            <a:r>
              <a:rPr lang="es-ES_tradnl" dirty="0" smtClean="0"/>
              <a:t> Grupo Nº 3 </a:t>
            </a:r>
            <a:r>
              <a:rPr lang="es-ES_tradnl" dirty="0" err="1" smtClean="0"/>
              <a:t>Dorcas</a:t>
            </a:r>
            <a:r>
              <a:rPr lang="es-ES_tradnl" dirty="0" smtClean="0"/>
              <a:t> “Auxilio Cristiano” Ministerio Servicio</a:t>
            </a:r>
          </a:p>
          <a:p>
            <a:endParaRPr lang="es-ES_tradnl" dirty="0" smtClean="0"/>
          </a:p>
          <a:p>
            <a:r>
              <a:rPr lang="es-ES_tradnl" dirty="0" smtClean="0"/>
              <a:t>Grupo Nº 4 Diaconisas “Ministerio de Recepción”</a:t>
            </a:r>
          </a:p>
          <a:p>
            <a:endParaRPr lang="es-ES_tradnl" dirty="0" smtClean="0"/>
          </a:p>
          <a:p>
            <a:r>
              <a:rPr lang="es-ES_tradnl" dirty="0" smtClean="0"/>
              <a:t>Ministerio de Conservación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64085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Discipulado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Certificación  Cuatro Niveles</a:t>
            </a:r>
          </a:p>
          <a:p>
            <a:pPr marL="0" indent="0">
              <a:buNone/>
            </a:pPr>
            <a:endParaRPr lang="es-ES_tradnl" dirty="0" smtClean="0"/>
          </a:p>
          <a:p>
            <a:r>
              <a:rPr lang="es-ES_tradnl" dirty="0" smtClean="0"/>
              <a:t>Consultivos Directoras de las Iglesias y Directivas Trimestralmente</a:t>
            </a:r>
          </a:p>
          <a:p>
            <a:endParaRPr lang="es-ES_tradnl" dirty="0" smtClean="0"/>
          </a:p>
          <a:p>
            <a:r>
              <a:rPr lang="es-ES_tradnl" dirty="0" smtClean="0"/>
              <a:t>“Un Ministerio para cada Mujer”</a:t>
            </a:r>
          </a:p>
          <a:p>
            <a:endParaRPr lang="es-ES_tradnl" dirty="0"/>
          </a:p>
          <a:p>
            <a:r>
              <a:rPr lang="es-ES_tradnl" dirty="0" smtClean="0"/>
              <a:t>Ministerio de </a:t>
            </a:r>
            <a:r>
              <a:rPr lang="es-ES_tradnl" dirty="0" smtClean="0"/>
              <a:t>Conservación o Consolidación</a:t>
            </a:r>
            <a:endParaRPr lang="es-ES_tradnl" dirty="0" smtClean="0"/>
          </a:p>
          <a:p>
            <a:endParaRPr lang="es-ES_tradnl" dirty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endParaRPr lang="es-ES_tradnl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55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100</Words>
  <Application>Microsoft Office PowerPoint</Application>
  <PresentationFormat>Presentación en pantalla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Opulento</vt:lpstr>
      <vt:lpstr>RED</vt:lpstr>
      <vt:lpstr>Reavivamiento</vt:lpstr>
      <vt:lpstr>Evangelismo</vt:lpstr>
      <vt:lpstr>Discipulado</vt:lpstr>
    </vt:vector>
  </TitlesOfParts>
  <Company>ExpeUEW7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</dc:title>
  <dc:creator>Benny</dc:creator>
  <cp:lastModifiedBy>Benny</cp:lastModifiedBy>
  <cp:revision>8</cp:revision>
  <dcterms:created xsi:type="dcterms:W3CDTF">2011-06-13T00:10:27Z</dcterms:created>
  <dcterms:modified xsi:type="dcterms:W3CDTF">2011-09-03T10:46:14Z</dcterms:modified>
</cp:coreProperties>
</file>